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49" r:id="rId26"/>
    <p:sldId id="344" r:id="rId27"/>
    <p:sldId id="317" r:id="rId28"/>
    <p:sldId id="325" r:id="rId29"/>
    <p:sldId id="258" r:id="rId30"/>
    <p:sldId id="351" r:id="rId31"/>
    <p:sldId id="352" r:id="rId32"/>
    <p:sldId id="353" r:id="rId33"/>
    <p:sldId id="355" r:id="rId34"/>
    <p:sldId id="358" r:id="rId35"/>
    <p:sldId id="356" r:id="rId36"/>
    <p:sldId id="357" r:id="rId37"/>
    <p:sldId id="354" r:id="rId38"/>
    <p:sldId id="359" r:id="rId39"/>
    <p:sldId id="360" r:id="rId40"/>
    <p:sldId id="370" r:id="rId41"/>
    <p:sldId id="371" r:id="rId42"/>
    <p:sldId id="372" r:id="rId43"/>
    <p:sldId id="373" r:id="rId44"/>
    <p:sldId id="362" r:id="rId45"/>
    <p:sldId id="374" r:id="rId46"/>
    <p:sldId id="376" r:id="rId47"/>
    <p:sldId id="363" r:id="rId48"/>
    <p:sldId id="364" r:id="rId49"/>
    <p:sldId id="365" r:id="rId50"/>
    <p:sldId id="366" r:id="rId51"/>
    <p:sldId id="367" r:id="rId52"/>
    <p:sldId id="368" r:id="rId53"/>
    <p:sldId id="264" r:id="rId54"/>
    <p:sldId id="312" r:id="rId55"/>
    <p:sldId id="313" r:id="rId56"/>
  </p:sldIdLst>
  <p:sldSz cx="9144000" cy="5143500" type="screen16x9"/>
  <p:notesSz cx="6858000" cy="9144000"/>
  <p:embeddedFontLst>
    <p:embeddedFont>
      <p:font typeface="Roboto Mono" charset="0"/>
      <p:regular r:id="rId58"/>
      <p:bold r:id="rId59"/>
      <p:italic r:id="rId60"/>
      <p:boldItalic r:id="rId61"/>
    </p:embeddedFont>
    <p:embeddedFont>
      <p:font typeface="隶书" pitchFamily="49" charset="-122"/>
      <p:regular r:id="rId62"/>
    </p:embeddedFont>
    <p:embeddedFont>
      <p:font typeface="Roboto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F9933"/>
    <a:srgbClr val="FD9517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</a:t>
            </a:r>
            <a:r>
              <a:rPr lang="sv-SE" altLang="zh-CN" dirty="0" smtClean="0"/>
              <a:t> meta,</a:t>
            </a:r>
            <a:r>
              <a:rPr lang="sv-SE" altLang="zh-CN" dirty="0" smtClean="0"/>
              <a:t>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15484" y="2417862"/>
              <a:ext cx="1115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</a:t>
            </a:r>
            <a:r>
              <a:rPr lang="en-US" altLang="zh-CN" sz="1100" dirty="0" smtClean="0"/>
              <a:t>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，让编译器而不是人帮我发现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</a:t>
            </a:r>
            <a:r>
              <a:rPr lang="en-GB" sz="1600" dirty="0" smtClean="0">
                <a:solidFill>
                  <a:schemeClr val="bg1"/>
                </a:solidFill>
              </a:rPr>
              <a:t>void_t, SFINAE </a:t>
            </a:r>
            <a:r>
              <a:rPr lang="en-GB" sz="1600" dirty="0" smtClean="0">
                <a:solidFill>
                  <a:schemeClr val="bg1"/>
                </a:solidFill>
              </a:rPr>
              <a:t>In C++</a:t>
            </a:r>
            <a:r>
              <a:rPr lang="en-GB" sz="1600" dirty="0" smtClean="0">
                <a:solidFill>
                  <a:schemeClr val="bg1"/>
                </a:solidFill>
              </a:rPr>
              <a:t>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</a:t>
            </a:r>
            <a:r>
              <a:rPr lang="en-US" altLang="zh-CN" sz="1100" dirty="0" smtClean="0"/>
              <a:t>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/>
              <a:t>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</a:t>
            </a:r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=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</a:t>
            </a:r>
            <a:r>
              <a:rPr lang="en-US" altLang="zh-CN" sz="1100" dirty="0" smtClean="0"/>
              <a:t>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</a:t>
            </a:r>
            <a:r>
              <a:rPr lang="zh-CN" altLang="en-US" dirty="0" smtClean="0"/>
              <a:t>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temp;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</a:t>
            </a:r>
            <a:r>
              <a:rPr lang="en-US" altLang="zh-CN" sz="1100" dirty="0" smtClean="0"/>
              <a:t>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</a:t>
            </a:r>
            <a:r>
              <a:rPr lang="en-US" altLang="zh-CN" sz="1100" dirty="0" smtClean="0"/>
              <a:t>  std</a:t>
            </a:r>
            <a:r>
              <a:rPr lang="en-US" altLang="zh-CN" sz="1100" dirty="0" smtClean="0"/>
              <a:t>::placeholders::_1</a:t>
            </a:r>
            <a:r>
              <a:rPr lang="en-US" altLang="zh-CN" sz="1100" dirty="0" smtClean="0"/>
              <a:t>,</a:t>
            </a:r>
            <a:r>
              <a:rPr lang="da-DK" altLang="zh-CN" sz="1100" dirty="0" smtClean="0"/>
              <a:t>   </a:t>
            </a:r>
            <a:r>
              <a:rPr lang="da-DK" altLang="zh-CN" sz="1100" dirty="0" smtClean="0"/>
              <a:t>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636819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</a:t>
            </a:r>
            <a:r>
              <a:rPr lang="en-US" altLang="zh-CN" sz="1100" dirty="0" smtClean="0"/>
              <a:t>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667768" y="2930479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5400000" flipH="1" flipV="1">
            <a:off x="2476872" y="2555207"/>
            <a:ext cx="431950" cy="31859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4210078" y="2757297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164057" y="378253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3399332" y="2988130"/>
            <a:ext cx="810746" cy="17318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stCxn id="55" idx="2"/>
            <a:endCxn id="56" idx="0"/>
          </p:cNvCxnSpPr>
          <p:nvPr/>
        </p:nvCxnSpPr>
        <p:spPr>
          <a:xfrm rot="5400000">
            <a:off x="4348811" y="2899991"/>
            <a:ext cx="563570" cy="120151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6858" y="3013362"/>
            <a:ext cx="853813" cy="1049479"/>
          </a:xfrm>
          <a:prstGeom prst="rect">
            <a:avLst/>
          </a:prstGeom>
          <a:noFill/>
        </p:spPr>
      </p:pic>
      <p:sp>
        <p:nvSpPr>
          <p:cNvPr id="71" name="矩形 70"/>
          <p:cNvSpPr/>
          <p:nvPr/>
        </p:nvSpPr>
        <p:spPr>
          <a:xfrm>
            <a:off x="6087366" y="3941860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121" name="直接连接符 15"/>
          <p:cNvCxnSpPr>
            <a:stCxn id="56" idx="3"/>
          </p:cNvCxnSpPr>
          <p:nvPr/>
        </p:nvCxnSpPr>
        <p:spPr>
          <a:xfrm>
            <a:off x="4895621" y="4013365"/>
            <a:ext cx="1172670" cy="212271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2. The basic principle</a:t>
            </a:r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4061</TotalTime>
  <Words>2525</Words>
  <PresentationFormat>全屏显示(16:9)</PresentationFormat>
  <Paragraphs>565</Paragraphs>
  <Slides>55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Arial</vt:lpstr>
      <vt:lpstr>宋体</vt:lpstr>
      <vt:lpstr>Roboto Mono</vt:lpstr>
      <vt:lpstr>隶书</vt:lpstr>
      <vt:lpstr>Roboto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25</vt:lpstr>
      <vt:lpstr>幻灯片 26</vt:lpstr>
      <vt:lpstr>幻灯片 27</vt:lpstr>
      <vt:lpstr>幻灯片 28</vt:lpstr>
      <vt:lpstr>静态检查</vt:lpstr>
      <vt:lpstr>静态检查</vt:lpstr>
      <vt:lpstr>幻灯片 31</vt:lpstr>
      <vt:lpstr>探测</vt:lpstr>
      <vt:lpstr>探测</vt:lpstr>
      <vt:lpstr>幻灯片 34</vt:lpstr>
      <vt:lpstr>探测</vt:lpstr>
      <vt:lpstr>探测</vt:lpstr>
      <vt:lpstr>幻灯片 37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44</vt:lpstr>
      <vt:lpstr>反射</vt:lpstr>
      <vt:lpstr>反射</vt:lpstr>
      <vt:lpstr>幻灯片 47</vt:lpstr>
      <vt:lpstr>幻灯片 48</vt:lpstr>
      <vt:lpstr>幻灯片 49</vt:lpstr>
      <vt:lpstr>幻灯片 50</vt:lpstr>
      <vt:lpstr>幻灯片 51</vt:lpstr>
      <vt:lpstr>幻灯片 52</vt:lpstr>
      <vt:lpstr>2. The basic principle</vt:lpstr>
      <vt:lpstr>Thank you!  Code: https://github.com/hogliux/semimap Video: https://www.youtube.com/watch?v=qNAbGpV1ZkU</vt:lpstr>
      <vt:lpstr>Optional run-time lookup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251</cp:revision>
  <dcterms:modified xsi:type="dcterms:W3CDTF">2018-12-17T15:33:32Z</dcterms:modified>
</cp:coreProperties>
</file>